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mediation63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922114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ГБОУ ДОД ЦРТДЮТ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«Центр социализации молодежи»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8641"/>
            <a:ext cx="4040188" cy="28803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Вопросы индивидуальной встречи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76672"/>
            <a:ext cx="4040188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1. Что произошло?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2. Что тебя тревожит?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3. Что ты чувствовал до того как всё произошло? Что ты чувствовал(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а )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во время того, как всё </a:t>
            </a:r>
            <a:r>
              <a:rPr lang="ru-RU" sz="1500">
                <a:latin typeface="Times New Roman" pitchFamily="18" charset="0"/>
                <a:cs typeface="Times New Roman" pitchFamily="18" charset="0"/>
              </a:rPr>
              <a:t>случилось?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Что ты чувствуешь сейчас?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4. Какие у вас были отношения раньше?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5. Какие возможны последствия, если этот конфликт не решать?(последствия для жертвы, обидчика, родителей, учителей, друзей)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6. Какие пути выхода ты видишь из создавшейся ситуации? Отражение 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7. Готов(а) ли ты встретиться на совместной встрече? Отражение 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8. Что ты хотел(а) бы там обсудить? Отражение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9. Как ты планируешь заглаживать причиненный вред? Отражение.</a:t>
            </a:r>
          </a:p>
          <a:p>
            <a:pPr marL="0" indent="0" algn="ctr">
              <a:buNone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Совместная встреча: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Представиться и рассказать дополнительные правила встречи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, (не перебивать, говорить по очереди, быть культурным, уважать мнение друг друга).</a:t>
            </a:r>
          </a:p>
          <a:p>
            <a:pPr marL="0" indent="0"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Медиатор организует  диалог между сторонами.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Расскажите, пожалуйста, как вы видите эту ситуацию…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Можете обратиться прямо к ….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Можете задать вопрос прямо к …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Вы услышали, что сказал(а) …..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Что вы об этом думаете?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Как вы представляете свое будущее?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Как Вы можете загладить вред?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43204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041775" cy="507342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Медиация в образовательном учреждении основана на принципах восстановительной медиации, то есть предоставляется возможность восстановить утраченные отношения.</a:t>
            </a:r>
          </a:p>
          <a:p>
            <a:pPr marL="0" lvl="0" indent="0" algn="ctr">
              <a:buNone/>
            </a:pPr>
            <a:endParaRPr lang="ru-RU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None/>
            </a:pPr>
            <a:endParaRPr lang="ru-RU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None/>
            </a:pPr>
            <a:endParaRPr lang="ru-RU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buNone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https</a:t>
            </a: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://</a:t>
            </a: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vk.com</a:t>
            </a: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/</a:t>
            </a: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mediation63</a:t>
            </a:r>
            <a:endParaRPr lang="ru-RU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7" name="Picture 3" descr="E:\Прянишникова\ассоциация дсп\профильная смена 2018\облож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64075"/>
            <a:ext cx="2425424" cy="61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46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32657"/>
            <a:ext cx="4040188" cy="1368152"/>
          </a:xfrm>
        </p:spPr>
        <p:txBody>
          <a:bodyPr>
            <a:normAutofit/>
          </a:bodyPr>
          <a:lstStyle/>
          <a:p>
            <a:pPr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Представиться и рассказать</a:t>
            </a:r>
            <a:br>
              <a:rPr lang="ru-RU" b="0" dirty="0"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latin typeface="Times New Roman" pitchFamily="18" charset="0"/>
                <a:cs typeface="Times New Roman" pitchFamily="18" charset="0"/>
              </a:rPr>
              <a:t> о правилах встречи.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Здравствуй меня зовут….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Я из  службы примирения. Ты знаешь что такое  служба примирения? СП – это команда единомышленников, которая поможет решить конфликт, если у вас не получилось решить самостоятельно.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72815"/>
            <a:ext cx="4041775" cy="402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Правила встречи:</a:t>
            </a:r>
          </a:p>
          <a:p>
            <a:pPr algn="ctr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Вся информация о рассказанном конфликте  будет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конфиденциальна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 как медиатор буду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нейтрален(нейтральна),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есть я  не за обидчика не за обиженного, мне нейтральность поможет понять вас. Работать мы будем соблюдая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добровольность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и у нас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равноправие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сторон конфликта.</a:t>
            </a:r>
          </a:p>
          <a:p>
            <a:endParaRPr lang="ru-RU" dirty="0"/>
          </a:p>
        </p:txBody>
      </p:sp>
      <p:pic>
        <p:nvPicPr>
          <p:cNvPr id="7" name="Picture 3" descr="E:\Прянишникова\ассоциация дсп\профильная смена 2018\облож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6672"/>
            <a:ext cx="2425424" cy="61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193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339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ГБОУ ДОД ЦРТДЮТ  «Центр социализации молодежи»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Прянишникова</cp:lastModifiedBy>
  <cp:revision>8</cp:revision>
  <cp:lastPrinted>2021-04-04T09:21:58Z</cp:lastPrinted>
  <dcterms:created xsi:type="dcterms:W3CDTF">2020-09-09T04:05:01Z</dcterms:created>
  <dcterms:modified xsi:type="dcterms:W3CDTF">2021-04-04T09:23:42Z</dcterms:modified>
</cp:coreProperties>
</file>